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816C9-35DE-48FE-93D8-13532F692D2F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48EB4D-0D8E-476A-B40A-1C881A754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86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48EB4D-0D8E-476A-B40A-1C881A7548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1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2F10-ECB0-4EB7-BEF7-14D5CD1F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3C5A10-461F-4CE7-A221-F9BEE89E7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FA907D-974C-4140-BC47-E2016C0E2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A37F47-2500-45DD-A325-927AE94F8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F7F8E-4142-4685-AB26-C7E4A969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669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AB2A-91FC-4E18-BB23-80CB25CA2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F9D9C-A311-483B-9AFF-81BDACA8B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B232E-9EDA-49BE-AB56-C3180B84D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9D80C-6340-49DA-B2C4-3689497B4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AB529-4608-4875-A107-E926A664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44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0053B-6C94-4C66-AA90-6B5C9272FA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CA565-1C65-4818-8E6C-6E27875C86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32BD9-20F6-492B-9552-BD7FCD9B2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354BC-F860-48FA-92C5-5B5DF75B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424E2-F007-4F25-BA39-B92E3A3A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4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3E7FF-33EF-4543-B1E5-D9D46B74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26CBB-8C46-419E-8FE1-F6D2AA2A5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C44B7-40EB-4525-8D85-96A82B7E1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A406A-DC19-45F6-90E5-402D3DF13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C4092-6709-4555-81B3-E2163783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7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A40C-896F-4C33-A7A2-E6C5DC86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28ABE-4CF5-462E-B40F-EE477019F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CDE59-4EFF-456A-9DE9-84B41F13F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CAF36-FE67-4C82-8D36-38CCF7153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E8DBF-28F8-4993-965C-07947CEE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75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92015-7CF2-4AE5-BF88-F643A734C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D1C6A-0F28-49B1-B800-7A02BCFC3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369CCE-FE79-4112-B069-6DB8C1C4AD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151457-12A8-46A8-8FA6-C8ED5ED9C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6E769-2261-493A-89F5-BCD1E096D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78A85-6917-4987-B434-20E2EEA33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50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A93AD-E125-4DDC-BFA5-3ACEE83A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AE512-0F82-48CF-9BE1-099E66E47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D45E2-AECD-4C72-8848-48CD7F7BFC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B20998-7C46-490D-A9E0-4999BFD420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3FD62E-14C5-4460-A3A3-588DFE82CC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B1C7F4-B67A-4F35-B55D-6F48893FF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76E1B7-4248-4785-B76A-246B21BAF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34F0A2-1BA6-415B-8EF6-F07218255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0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BA1C-746F-41DD-A749-3B1E9C75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91769-4A3F-4558-94AC-B8F12C90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17884F-0BD9-4061-B271-5EA1460E5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714B3-37B5-4047-8B2F-F4EA5D59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5ACE9-568D-4BCE-8D44-951D4B1F1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2B6BFD-F6F9-4B9F-B361-C88A3CC1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83A53-E989-4457-BB0E-1D658620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95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09DA-002E-4B43-B816-BBA3393B4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843A0-B3AF-473F-814C-6E6EB8AC8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A73CC5-41C1-47F6-83BC-9D110E397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81F284-50CC-420D-B685-FEE857C12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E1795-291A-4332-BBD4-89794DB99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3EBBE-0517-4594-A01E-84BDFAA4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88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C0F3-D303-4BA4-9006-EE0F2148B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EF1D6A-F473-4B43-999E-CAED35BAA7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82A3F8-1E1F-43CD-A954-D74D89720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3F2DFB-CD02-4F72-917C-F0E5FC706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00034D-F842-48D9-BD78-D8FC45AC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F33BF-347E-460D-A53C-27AC3479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563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02AA05-F2A9-4D67-AECF-9D50C7C98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4A14A-562F-4DF6-9D4B-80A14F169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B202-E8B6-4B32-988B-4A27A70F70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66CC3-9A1E-4FC1-9859-72204261C890}" type="datetimeFigureOut">
              <a:rPr lang="en-US" smtClean="0"/>
              <a:t>12/8/2021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3E797-D8B3-4925-82F0-3230E579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06979-8AFB-4371-9F21-EC58959FC6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83D01-13EF-453C-A3E6-38F1D2E8E9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23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7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28A594BE-5A40-40C7-BDA9-A49361726B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" b="-4"/>
          <a:stretch/>
        </p:blipFill>
        <p:spPr>
          <a:xfrm>
            <a:off x="20" y="3426198"/>
            <a:ext cx="4003019" cy="3388883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6C24E8E8-FD29-484D-85F3-6327A9100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3" b="1"/>
          <a:stretch/>
        </p:blipFill>
        <p:spPr>
          <a:xfrm>
            <a:off x="-11008" y="10"/>
            <a:ext cx="4014047" cy="338327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DA744A59-3517-41ED-A2E3-D54112ED84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2" b="1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AB925954-206E-46F7-9B6C-8DD7A1338B4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" b="-5"/>
          <a:stretch/>
        </p:blipFill>
        <p:spPr>
          <a:xfrm>
            <a:off x="4092966" y="3469102"/>
            <a:ext cx="4003019" cy="3388893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09E2B832-CB51-4229-8341-934B12B458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3" b="1"/>
          <a:stretch/>
        </p:blipFill>
        <p:spPr>
          <a:xfrm>
            <a:off x="8127629" y="3469102"/>
            <a:ext cx="4014047" cy="3383280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249535B-E481-40F2-A872-373D824BE0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" b="-5"/>
          <a:stretch/>
        </p:blipFill>
        <p:spPr>
          <a:xfrm>
            <a:off x="4092966" y="0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9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BC88AF08-7A2E-4AAB-AA78-C398CB918F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" b="-4"/>
          <a:stretch/>
        </p:blipFill>
        <p:spPr>
          <a:xfrm>
            <a:off x="20" y="10"/>
            <a:ext cx="4003019" cy="3388883"/>
          </a:xfrm>
          <a:prstGeom prst="rect">
            <a:avLst/>
          </a:prstGeom>
        </p:spPr>
      </p:pic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A1660C3C-4DA8-4339-8353-529FEA5EC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" r="4118" b="1"/>
          <a:stretch/>
        </p:blipFill>
        <p:spPr>
          <a:xfrm>
            <a:off x="4094479" y="10"/>
            <a:ext cx="4014047" cy="3383270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0BBCF58D-93DF-4834-BDDC-1744315E16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42" b="1"/>
          <a:stretch/>
        </p:blipFill>
        <p:spPr>
          <a:xfrm>
            <a:off x="8188960" y="10"/>
            <a:ext cx="4003039" cy="3383270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0A15829C-E480-4CD3-8731-BBF695A3D8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94" b="-5"/>
          <a:stretch/>
        </p:blipFill>
        <p:spPr>
          <a:xfrm>
            <a:off x="20" y="3469102"/>
            <a:ext cx="4003019" cy="3388893"/>
          </a:xfrm>
          <a:prstGeom prst="rect">
            <a:avLst/>
          </a:prstGeom>
        </p:spPr>
      </p:pic>
      <p:pic>
        <p:nvPicPr>
          <p:cNvPr id="26" name="Picture 25" descr="Map&#10;&#10;Description automatically generated">
            <a:extLst>
              <a:ext uri="{FF2B5EF4-FFF2-40B4-BE49-F238E27FC236}">
                <a16:creationId xmlns:a16="http://schemas.microsoft.com/office/drawing/2014/main" id="{594D8552-1517-4AD9-BCF4-AF11506AE19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3" b="1"/>
          <a:stretch/>
        </p:blipFill>
        <p:spPr>
          <a:xfrm>
            <a:off x="4094479" y="3469102"/>
            <a:ext cx="4014047" cy="3383280"/>
          </a:xfrm>
          <a:prstGeom prst="rect">
            <a:avLst/>
          </a:prstGeom>
        </p:spPr>
      </p:pic>
      <p:pic>
        <p:nvPicPr>
          <p:cNvPr id="28" name="Picture 27" descr="Map&#10;&#10;Description automatically generated">
            <a:extLst>
              <a:ext uri="{FF2B5EF4-FFF2-40B4-BE49-F238E27FC236}">
                <a16:creationId xmlns:a16="http://schemas.microsoft.com/office/drawing/2014/main" id="{56C9802D-3C56-49CE-AAE4-9FFF10492B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52" b="-5"/>
          <a:stretch/>
        </p:blipFill>
        <p:spPr>
          <a:xfrm>
            <a:off x="8199966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502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Map&#10;&#10;Description automatically generated">
            <a:extLst>
              <a:ext uri="{FF2B5EF4-FFF2-40B4-BE49-F238E27FC236}">
                <a16:creationId xmlns:a16="http://schemas.microsoft.com/office/drawing/2014/main" id="{338005CE-DB75-4E2F-8422-2142935CFF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696"/>
          <a:stretch/>
        </p:blipFill>
        <p:spPr>
          <a:xfrm>
            <a:off x="8177954" y="-5603"/>
            <a:ext cx="4003019" cy="3388883"/>
          </a:xfrm>
          <a:prstGeom prst="rect">
            <a:avLst/>
          </a:prstGeom>
        </p:spPr>
      </p:pic>
      <p:pic>
        <p:nvPicPr>
          <p:cNvPr id="21" name="Picture 20" descr="Map&#10;&#10;Description automatically generated">
            <a:extLst>
              <a:ext uri="{FF2B5EF4-FFF2-40B4-BE49-F238E27FC236}">
                <a16:creationId xmlns:a16="http://schemas.microsoft.com/office/drawing/2014/main" id="{EDFD5438-1DAC-4E4C-80C2-71333E175B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19"/>
          <a:stretch/>
        </p:blipFill>
        <p:spPr>
          <a:xfrm>
            <a:off x="4081960" y="3469098"/>
            <a:ext cx="4014047" cy="3383270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C9D97BA-7317-4525-A8A1-6AF1428078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2857"/>
          <a:stretch/>
        </p:blipFill>
        <p:spPr>
          <a:xfrm>
            <a:off x="4094480" y="10"/>
            <a:ext cx="4003039" cy="3383270"/>
          </a:xfrm>
          <a:prstGeom prst="rect">
            <a:avLst/>
          </a:prstGeom>
        </p:spPr>
      </p:pic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B95763F6-D454-41B1-9503-5252AA44ED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696"/>
          <a:stretch/>
        </p:blipFill>
        <p:spPr>
          <a:xfrm>
            <a:off x="8188981" y="3469102"/>
            <a:ext cx="4003019" cy="3388893"/>
          </a:xfrm>
          <a:prstGeom prst="rect">
            <a:avLst/>
          </a:prstGeom>
        </p:spPr>
      </p:pic>
      <p:pic>
        <p:nvPicPr>
          <p:cNvPr id="25" name="Picture 24" descr="Map&#10;&#10;Description automatically generated">
            <a:extLst>
              <a:ext uri="{FF2B5EF4-FFF2-40B4-BE49-F238E27FC236}">
                <a16:creationId xmlns:a16="http://schemas.microsoft.com/office/drawing/2014/main" id="{3058B51E-2BF7-4DCE-8B86-6ABCA5925E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18"/>
          <a:stretch/>
        </p:blipFill>
        <p:spPr>
          <a:xfrm>
            <a:off x="-2" y="5"/>
            <a:ext cx="4014047" cy="3383280"/>
          </a:xfrm>
          <a:prstGeom prst="rect">
            <a:avLst/>
          </a:prstGeom>
        </p:spPr>
      </p:pic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9E949F47-3C60-4F34-A5E6-8B875729CA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3"/>
          <a:stretch/>
        </p:blipFill>
        <p:spPr>
          <a:xfrm>
            <a:off x="-3048" y="3469102"/>
            <a:ext cx="3992034" cy="338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7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1A92768-C90D-4200-8975-84CC4D4BC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BF45DBD8-6057-4C4C-89BB-71F991528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696"/>
          <a:stretch/>
        </p:blipFill>
        <p:spPr>
          <a:xfrm>
            <a:off x="8196941" y="3450051"/>
            <a:ext cx="4003019" cy="3388883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AE32715-3ABB-46CD-B5B0-EEC7130F64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119"/>
          <a:stretch/>
        </p:blipFill>
        <p:spPr>
          <a:xfrm>
            <a:off x="-11008" y="3432980"/>
            <a:ext cx="4014047" cy="3383270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B83FEBE6-38F0-42B4-997A-578FB02905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696"/>
          <a:stretch/>
        </p:blipFill>
        <p:spPr>
          <a:xfrm>
            <a:off x="20" y="-5613"/>
            <a:ext cx="4003019" cy="3388893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AA513130-2CC5-4415-BF35-E7318704430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" r="-1" b="2143"/>
          <a:stretch/>
        </p:blipFill>
        <p:spPr>
          <a:xfrm>
            <a:off x="4094479" y="19878"/>
            <a:ext cx="4014047" cy="3383280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8B929EAD-6695-425E-9CA4-CF2913C02A2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3"/>
          <a:stretch/>
        </p:blipFill>
        <p:spPr>
          <a:xfrm>
            <a:off x="4116492" y="3432980"/>
            <a:ext cx="3992034" cy="3388893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ECEAFB6C-5834-4388-9B9D-49BE5C99C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963" y="-23431"/>
            <a:ext cx="4014467" cy="348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373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</Words>
  <Application>Microsoft Office PowerPoint</Application>
  <PresentationFormat>Widescreen</PresentationFormat>
  <Paragraphs>1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Marina Georgati</dc:creator>
  <cp:lastModifiedBy>Marina Georgati</cp:lastModifiedBy>
  <cp:revision>4</cp:revision>
  <dcterms:created xsi:type="dcterms:W3CDTF">2021-12-08T16:42:08Z</dcterms:created>
  <dcterms:modified xsi:type="dcterms:W3CDTF">2021-12-08T20:04:33Z</dcterms:modified>
</cp:coreProperties>
</file>